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20" r:id="rId1"/>
  </p:sldMasterIdLst>
  <p:notesMasterIdLst>
    <p:notesMasterId r:id="rId3"/>
  </p:notesMasterIdLst>
  <p:sldIdLst>
    <p:sldId id="261" r:id="rId2"/>
  </p:sldIdLst>
  <p:sldSz cx="20880388" cy="27000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35"/>
    <p:restoredTop sz="98435" autoAdjust="0"/>
  </p:normalViewPr>
  <p:slideViewPr>
    <p:cSldViewPr>
      <p:cViewPr>
        <p:scale>
          <a:sx n="19" d="100"/>
          <a:sy n="19" d="100"/>
        </p:scale>
        <p:origin x="3168" y="13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A574F9-5CE0-4927-BB86-B469783B61DD}" type="datetimeFigureOut">
              <a:rPr lang="zh-CN" altLang="en-US" smtClean="0"/>
              <a:t>2023/1/29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986D7A-1708-40E3-99C7-B06493F2BD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5280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6029" y="4418785"/>
            <a:ext cx="17748330" cy="9400070"/>
          </a:xfrm>
        </p:spPr>
        <p:txBody>
          <a:bodyPr anchor="b"/>
          <a:lstStyle>
            <a:lvl1pPr algn="ctr">
              <a:defRPr sz="1370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0049" y="14181357"/>
            <a:ext cx="15660291" cy="6518796"/>
          </a:xfrm>
        </p:spPr>
        <p:txBody>
          <a:bodyPr/>
          <a:lstStyle>
            <a:lvl1pPr marL="0" indent="0" algn="ctr">
              <a:buNone/>
              <a:defRPr sz="5480"/>
            </a:lvl1pPr>
            <a:lvl2pPr marL="1044016" indent="0" algn="ctr">
              <a:buNone/>
              <a:defRPr sz="4567"/>
            </a:lvl2pPr>
            <a:lvl3pPr marL="2088032" indent="0" algn="ctr">
              <a:buNone/>
              <a:defRPr sz="4110"/>
            </a:lvl3pPr>
            <a:lvl4pPr marL="3132049" indent="0" algn="ctr">
              <a:buNone/>
              <a:defRPr sz="3654"/>
            </a:lvl4pPr>
            <a:lvl5pPr marL="4176065" indent="0" algn="ctr">
              <a:buNone/>
              <a:defRPr sz="3654"/>
            </a:lvl5pPr>
            <a:lvl6pPr marL="5220081" indent="0" algn="ctr">
              <a:buNone/>
              <a:defRPr sz="3654"/>
            </a:lvl6pPr>
            <a:lvl7pPr marL="6264097" indent="0" algn="ctr">
              <a:buNone/>
              <a:defRPr sz="3654"/>
            </a:lvl7pPr>
            <a:lvl8pPr marL="7308113" indent="0" algn="ctr">
              <a:buNone/>
              <a:defRPr sz="3654"/>
            </a:lvl8pPr>
            <a:lvl9pPr marL="8352130" indent="0" algn="ctr">
              <a:buNone/>
              <a:defRPr sz="3654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475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791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942529" y="1437511"/>
            <a:ext cx="4502334" cy="22881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35528" y="1437511"/>
            <a:ext cx="13245996" cy="2288142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898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321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4652" y="6731308"/>
            <a:ext cx="18009335" cy="11231331"/>
          </a:xfrm>
        </p:spPr>
        <p:txBody>
          <a:bodyPr anchor="b"/>
          <a:lstStyle>
            <a:lvl1pPr>
              <a:defRPr sz="1370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4652" y="18068892"/>
            <a:ext cx="18009335" cy="5906292"/>
          </a:xfrm>
        </p:spPr>
        <p:txBody>
          <a:bodyPr/>
          <a:lstStyle>
            <a:lvl1pPr marL="0" indent="0">
              <a:buNone/>
              <a:defRPr sz="5480">
                <a:solidFill>
                  <a:schemeClr val="tx1"/>
                </a:solidFill>
              </a:defRPr>
            </a:lvl1pPr>
            <a:lvl2pPr marL="1044016" indent="0">
              <a:buNone/>
              <a:defRPr sz="4567">
                <a:solidFill>
                  <a:schemeClr val="tx1">
                    <a:tint val="75000"/>
                  </a:schemeClr>
                </a:solidFill>
              </a:defRPr>
            </a:lvl2pPr>
            <a:lvl3pPr marL="2088032" indent="0">
              <a:buNone/>
              <a:defRPr sz="4110">
                <a:solidFill>
                  <a:schemeClr val="tx1">
                    <a:tint val="75000"/>
                  </a:schemeClr>
                </a:solidFill>
              </a:defRPr>
            </a:lvl3pPr>
            <a:lvl4pPr marL="3132049" indent="0">
              <a:buNone/>
              <a:defRPr sz="3654">
                <a:solidFill>
                  <a:schemeClr val="tx1">
                    <a:tint val="75000"/>
                  </a:schemeClr>
                </a:solidFill>
              </a:defRPr>
            </a:lvl4pPr>
            <a:lvl5pPr marL="4176065" indent="0">
              <a:buNone/>
              <a:defRPr sz="3654">
                <a:solidFill>
                  <a:schemeClr val="tx1">
                    <a:tint val="75000"/>
                  </a:schemeClr>
                </a:solidFill>
              </a:defRPr>
            </a:lvl5pPr>
            <a:lvl6pPr marL="5220081" indent="0">
              <a:buNone/>
              <a:defRPr sz="3654">
                <a:solidFill>
                  <a:schemeClr val="tx1">
                    <a:tint val="75000"/>
                  </a:schemeClr>
                </a:solidFill>
              </a:defRPr>
            </a:lvl6pPr>
            <a:lvl7pPr marL="6264097" indent="0">
              <a:buNone/>
              <a:defRPr sz="3654">
                <a:solidFill>
                  <a:schemeClr val="tx1">
                    <a:tint val="75000"/>
                  </a:schemeClr>
                </a:solidFill>
              </a:defRPr>
            </a:lvl7pPr>
            <a:lvl8pPr marL="7308113" indent="0">
              <a:buNone/>
              <a:defRPr sz="3654">
                <a:solidFill>
                  <a:schemeClr val="tx1">
                    <a:tint val="75000"/>
                  </a:schemeClr>
                </a:solidFill>
              </a:defRPr>
            </a:lvl8pPr>
            <a:lvl9pPr marL="8352130" indent="0">
              <a:buNone/>
              <a:defRPr sz="365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286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527" y="7187553"/>
            <a:ext cx="8874165" cy="171313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570696" y="7187553"/>
            <a:ext cx="8874165" cy="171313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524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8246" y="1437516"/>
            <a:ext cx="18009335" cy="521879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38249" y="6618801"/>
            <a:ext cx="8833381" cy="3243772"/>
          </a:xfrm>
        </p:spPr>
        <p:txBody>
          <a:bodyPr anchor="b"/>
          <a:lstStyle>
            <a:lvl1pPr marL="0" indent="0">
              <a:buNone/>
              <a:defRPr sz="5480" b="1"/>
            </a:lvl1pPr>
            <a:lvl2pPr marL="1044016" indent="0">
              <a:buNone/>
              <a:defRPr sz="4567" b="1"/>
            </a:lvl2pPr>
            <a:lvl3pPr marL="2088032" indent="0">
              <a:buNone/>
              <a:defRPr sz="4110" b="1"/>
            </a:lvl3pPr>
            <a:lvl4pPr marL="3132049" indent="0">
              <a:buNone/>
              <a:defRPr sz="3654" b="1"/>
            </a:lvl4pPr>
            <a:lvl5pPr marL="4176065" indent="0">
              <a:buNone/>
              <a:defRPr sz="3654" b="1"/>
            </a:lvl5pPr>
            <a:lvl6pPr marL="5220081" indent="0">
              <a:buNone/>
              <a:defRPr sz="3654" b="1"/>
            </a:lvl6pPr>
            <a:lvl7pPr marL="6264097" indent="0">
              <a:buNone/>
              <a:defRPr sz="3654" b="1"/>
            </a:lvl7pPr>
            <a:lvl8pPr marL="7308113" indent="0">
              <a:buNone/>
              <a:defRPr sz="3654" b="1"/>
            </a:lvl8pPr>
            <a:lvl9pPr marL="8352130" indent="0">
              <a:buNone/>
              <a:defRPr sz="3654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38249" y="9862573"/>
            <a:ext cx="8833381" cy="1450635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570697" y="6618801"/>
            <a:ext cx="8876885" cy="3243772"/>
          </a:xfrm>
        </p:spPr>
        <p:txBody>
          <a:bodyPr anchor="b"/>
          <a:lstStyle>
            <a:lvl1pPr marL="0" indent="0">
              <a:buNone/>
              <a:defRPr sz="5480" b="1"/>
            </a:lvl1pPr>
            <a:lvl2pPr marL="1044016" indent="0">
              <a:buNone/>
              <a:defRPr sz="4567" b="1"/>
            </a:lvl2pPr>
            <a:lvl3pPr marL="2088032" indent="0">
              <a:buNone/>
              <a:defRPr sz="4110" b="1"/>
            </a:lvl3pPr>
            <a:lvl4pPr marL="3132049" indent="0">
              <a:buNone/>
              <a:defRPr sz="3654" b="1"/>
            </a:lvl4pPr>
            <a:lvl5pPr marL="4176065" indent="0">
              <a:buNone/>
              <a:defRPr sz="3654" b="1"/>
            </a:lvl5pPr>
            <a:lvl6pPr marL="5220081" indent="0">
              <a:buNone/>
              <a:defRPr sz="3654" b="1"/>
            </a:lvl6pPr>
            <a:lvl7pPr marL="6264097" indent="0">
              <a:buNone/>
              <a:defRPr sz="3654" b="1"/>
            </a:lvl7pPr>
            <a:lvl8pPr marL="7308113" indent="0">
              <a:buNone/>
              <a:defRPr sz="3654" b="1"/>
            </a:lvl8pPr>
            <a:lvl9pPr marL="8352130" indent="0">
              <a:buNone/>
              <a:defRPr sz="3654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570697" y="9862573"/>
            <a:ext cx="8876885" cy="1450635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77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660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237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8246" y="1800013"/>
            <a:ext cx="6734469" cy="6300047"/>
          </a:xfrm>
        </p:spPr>
        <p:txBody>
          <a:bodyPr anchor="b"/>
          <a:lstStyle>
            <a:lvl1pPr>
              <a:defRPr sz="730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6885" y="3887535"/>
            <a:ext cx="10570696" cy="19187642"/>
          </a:xfrm>
        </p:spPr>
        <p:txBody>
          <a:bodyPr/>
          <a:lstStyle>
            <a:lvl1pPr>
              <a:defRPr sz="7307"/>
            </a:lvl1pPr>
            <a:lvl2pPr>
              <a:defRPr sz="6394"/>
            </a:lvl2pPr>
            <a:lvl3pPr>
              <a:defRPr sz="5480"/>
            </a:lvl3pPr>
            <a:lvl4pPr>
              <a:defRPr sz="4567"/>
            </a:lvl4pPr>
            <a:lvl5pPr>
              <a:defRPr sz="4567"/>
            </a:lvl5pPr>
            <a:lvl6pPr>
              <a:defRPr sz="4567"/>
            </a:lvl6pPr>
            <a:lvl7pPr>
              <a:defRPr sz="4567"/>
            </a:lvl7pPr>
            <a:lvl8pPr>
              <a:defRPr sz="4567"/>
            </a:lvl8pPr>
            <a:lvl9pPr>
              <a:defRPr sz="45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8246" y="8100060"/>
            <a:ext cx="6734469" cy="15006363"/>
          </a:xfrm>
        </p:spPr>
        <p:txBody>
          <a:bodyPr/>
          <a:lstStyle>
            <a:lvl1pPr marL="0" indent="0">
              <a:buNone/>
              <a:defRPr sz="3654"/>
            </a:lvl1pPr>
            <a:lvl2pPr marL="1044016" indent="0">
              <a:buNone/>
              <a:defRPr sz="3197"/>
            </a:lvl2pPr>
            <a:lvl3pPr marL="2088032" indent="0">
              <a:buNone/>
              <a:defRPr sz="2740"/>
            </a:lvl3pPr>
            <a:lvl4pPr marL="3132049" indent="0">
              <a:buNone/>
              <a:defRPr sz="2284"/>
            </a:lvl4pPr>
            <a:lvl5pPr marL="4176065" indent="0">
              <a:buNone/>
              <a:defRPr sz="2284"/>
            </a:lvl5pPr>
            <a:lvl6pPr marL="5220081" indent="0">
              <a:buNone/>
              <a:defRPr sz="2284"/>
            </a:lvl6pPr>
            <a:lvl7pPr marL="6264097" indent="0">
              <a:buNone/>
              <a:defRPr sz="2284"/>
            </a:lvl7pPr>
            <a:lvl8pPr marL="7308113" indent="0">
              <a:buNone/>
              <a:defRPr sz="2284"/>
            </a:lvl8pPr>
            <a:lvl9pPr marL="8352130" indent="0">
              <a:buNone/>
              <a:defRPr sz="2284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623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8246" y="1800013"/>
            <a:ext cx="6734469" cy="6300047"/>
          </a:xfrm>
        </p:spPr>
        <p:txBody>
          <a:bodyPr anchor="b"/>
          <a:lstStyle>
            <a:lvl1pPr>
              <a:defRPr sz="730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76885" y="3887535"/>
            <a:ext cx="10570696" cy="19187642"/>
          </a:xfrm>
        </p:spPr>
        <p:txBody>
          <a:bodyPr anchor="t"/>
          <a:lstStyle>
            <a:lvl1pPr marL="0" indent="0">
              <a:buNone/>
              <a:defRPr sz="7307"/>
            </a:lvl1pPr>
            <a:lvl2pPr marL="1044016" indent="0">
              <a:buNone/>
              <a:defRPr sz="6394"/>
            </a:lvl2pPr>
            <a:lvl3pPr marL="2088032" indent="0">
              <a:buNone/>
              <a:defRPr sz="5480"/>
            </a:lvl3pPr>
            <a:lvl4pPr marL="3132049" indent="0">
              <a:buNone/>
              <a:defRPr sz="4567"/>
            </a:lvl4pPr>
            <a:lvl5pPr marL="4176065" indent="0">
              <a:buNone/>
              <a:defRPr sz="4567"/>
            </a:lvl5pPr>
            <a:lvl6pPr marL="5220081" indent="0">
              <a:buNone/>
              <a:defRPr sz="4567"/>
            </a:lvl6pPr>
            <a:lvl7pPr marL="6264097" indent="0">
              <a:buNone/>
              <a:defRPr sz="4567"/>
            </a:lvl7pPr>
            <a:lvl8pPr marL="7308113" indent="0">
              <a:buNone/>
              <a:defRPr sz="4567"/>
            </a:lvl8pPr>
            <a:lvl9pPr marL="8352130" indent="0">
              <a:buNone/>
              <a:defRPr sz="456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8246" y="8100060"/>
            <a:ext cx="6734469" cy="15006363"/>
          </a:xfrm>
        </p:spPr>
        <p:txBody>
          <a:bodyPr/>
          <a:lstStyle>
            <a:lvl1pPr marL="0" indent="0">
              <a:buNone/>
              <a:defRPr sz="3654"/>
            </a:lvl1pPr>
            <a:lvl2pPr marL="1044016" indent="0">
              <a:buNone/>
              <a:defRPr sz="3197"/>
            </a:lvl2pPr>
            <a:lvl3pPr marL="2088032" indent="0">
              <a:buNone/>
              <a:defRPr sz="2740"/>
            </a:lvl3pPr>
            <a:lvl4pPr marL="3132049" indent="0">
              <a:buNone/>
              <a:defRPr sz="2284"/>
            </a:lvl4pPr>
            <a:lvl5pPr marL="4176065" indent="0">
              <a:buNone/>
              <a:defRPr sz="2284"/>
            </a:lvl5pPr>
            <a:lvl6pPr marL="5220081" indent="0">
              <a:buNone/>
              <a:defRPr sz="2284"/>
            </a:lvl6pPr>
            <a:lvl7pPr marL="6264097" indent="0">
              <a:buNone/>
              <a:defRPr sz="2284"/>
            </a:lvl7pPr>
            <a:lvl8pPr marL="7308113" indent="0">
              <a:buNone/>
              <a:defRPr sz="2284"/>
            </a:lvl8pPr>
            <a:lvl9pPr marL="8352130" indent="0">
              <a:buNone/>
              <a:defRPr sz="2284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843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35527" y="1437516"/>
            <a:ext cx="18009335" cy="52187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35527" y="7187553"/>
            <a:ext cx="18009335" cy="17131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35527" y="25025191"/>
            <a:ext cx="4698087" cy="14375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916629" y="25025191"/>
            <a:ext cx="7047131" cy="14375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746774" y="25025191"/>
            <a:ext cx="4698087" cy="14375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334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2088032" rtl="0" eaLnBrk="1" latinLnBrk="0" hangingPunct="1">
        <a:lnSpc>
          <a:spcPct val="90000"/>
        </a:lnSpc>
        <a:spcBef>
          <a:spcPct val="0"/>
        </a:spcBef>
        <a:buNone/>
        <a:defRPr sz="100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22008" indent="-522008" algn="l" defTabSz="2088032" rtl="0" eaLnBrk="1" latinLnBrk="0" hangingPunct="1">
        <a:lnSpc>
          <a:spcPct val="90000"/>
        </a:lnSpc>
        <a:spcBef>
          <a:spcPts val="2284"/>
        </a:spcBef>
        <a:buFont typeface="Arial" panose="020B0604020202020204" pitchFamily="34" charset="0"/>
        <a:buChar char="•"/>
        <a:defRPr sz="6394" kern="1200">
          <a:solidFill>
            <a:schemeClr val="tx1"/>
          </a:solidFill>
          <a:latin typeface="+mn-lt"/>
          <a:ea typeface="+mn-ea"/>
          <a:cs typeface="+mn-cs"/>
        </a:defRPr>
      </a:lvl1pPr>
      <a:lvl2pPr marL="1566024" indent="-522008" algn="l" defTabSz="2088032" rtl="0" eaLnBrk="1" latinLnBrk="0" hangingPunct="1">
        <a:lnSpc>
          <a:spcPct val="90000"/>
        </a:lnSpc>
        <a:spcBef>
          <a:spcPts val="1142"/>
        </a:spcBef>
        <a:buFont typeface="Arial" panose="020B0604020202020204" pitchFamily="34" charset="0"/>
        <a:buChar char="•"/>
        <a:defRPr sz="5480" kern="1200">
          <a:solidFill>
            <a:schemeClr val="tx1"/>
          </a:solidFill>
          <a:latin typeface="+mn-lt"/>
          <a:ea typeface="+mn-ea"/>
          <a:cs typeface="+mn-cs"/>
        </a:defRPr>
      </a:lvl2pPr>
      <a:lvl3pPr marL="2610041" indent="-522008" algn="l" defTabSz="2088032" rtl="0" eaLnBrk="1" latinLnBrk="0" hangingPunct="1">
        <a:lnSpc>
          <a:spcPct val="90000"/>
        </a:lnSpc>
        <a:spcBef>
          <a:spcPts val="1142"/>
        </a:spcBef>
        <a:buFont typeface="Arial" panose="020B0604020202020204" pitchFamily="34" charset="0"/>
        <a:buChar char="•"/>
        <a:defRPr sz="4567" kern="1200">
          <a:solidFill>
            <a:schemeClr val="tx1"/>
          </a:solidFill>
          <a:latin typeface="+mn-lt"/>
          <a:ea typeface="+mn-ea"/>
          <a:cs typeface="+mn-cs"/>
        </a:defRPr>
      </a:lvl3pPr>
      <a:lvl4pPr marL="3654057" indent="-522008" algn="l" defTabSz="2088032" rtl="0" eaLnBrk="1" latinLnBrk="0" hangingPunct="1">
        <a:lnSpc>
          <a:spcPct val="90000"/>
        </a:lnSpc>
        <a:spcBef>
          <a:spcPts val="1142"/>
        </a:spcBef>
        <a:buFont typeface="Arial" panose="020B0604020202020204" pitchFamily="34" charset="0"/>
        <a:buChar char="•"/>
        <a:defRPr sz="4110" kern="1200">
          <a:solidFill>
            <a:schemeClr val="tx1"/>
          </a:solidFill>
          <a:latin typeface="+mn-lt"/>
          <a:ea typeface="+mn-ea"/>
          <a:cs typeface="+mn-cs"/>
        </a:defRPr>
      </a:lvl4pPr>
      <a:lvl5pPr marL="4698073" indent="-522008" algn="l" defTabSz="2088032" rtl="0" eaLnBrk="1" latinLnBrk="0" hangingPunct="1">
        <a:lnSpc>
          <a:spcPct val="90000"/>
        </a:lnSpc>
        <a:spcBef>
          <a:spcPts val="1142"/>
        </a:spcBef>
        <a:buFont typeface="Arial" panose="020B0604020202020204" pitchFamily="34" charset="0"/>
        <a:buChar char="•"/>
        <a:defRPr sz="4110" kern="1200">
          <a:solidFill>
            <a:schemeClr val="tx1"/>
          </a:solidFill>
          <a:latin typeface="+mn-lt"/>
          <a:ea typeface="+mn-ea"/>
          <a:cs typeface="+mn-cs"/>
        </a:defRPr>
      </a:lvl5pPr>
      <a:lvl6pPr marL="5742089" indent="-522008" algn="l" defTabSz="2088032" rtl="0" eaLnBrk="1" latinLnBrk="0" hangingPunct="1">
        <a:lnSpc>
          <a:spcPct val="90000"/>
        </a:lnSpc>
        <a:spcBef>
          <a:spcPts val="1142"/>
        </a:spcBef>
        <a:buFont typeface="Arial" panose="020B0604020202020204" pitchFamily="34" charset="0"/>
        <a:buChar char="•"/>
        <a:defRPr sz="4110" kern="1200">
          <a:solidFill>
            <a:schemeClr val="tx1"/>
          </a:solidFill>
          <a:latin typeface="+mn-lt"/>
          <a:ea typeface="+mn-ea"/>
          <a:cs typeface="+mn-cs"/>
        </a:defRPr>
      </a:lvl6pPr>
      <a:lvl7pPr marL="6786105" indent="-522008" algn="l" defTabSz="2088032" rtl="0" eaLnBrk="1" latinLnBrk="0" hangingPunct="1">
        <a:lnSpc>
          <a:spcPct val="90000"/>
        </a:lnSpc>
        <a:spcBef>
          <a:spcPts val="1142"/>
        </a:spcBef>
        <a:buFont typeface="Arial" panose="020B0604020202020204" pitchFamily="34" charset="0"/>
        <a:buChar char="•"/>
        <a:defRPr sz="4110" kern="1200">
          <a:solidFill>
            <a:schemeClr val="tx1"/>
          </a:solidFill>
          <a:latin typeface="+mn-lt"/>
          <a:ea typeface="+mn-ea"/>
          <a:cs typeface="+mn-cs"/>
        </a:defRPr>
      </a:lvl7pPr>
      <a:lvl8pPr marL="7830122" indent="-522008" algn="l" defTabSz="2088032" rtl="0" eaLnBrk="1" latinLnBrk="0" hangingPunct="1">
        <a:lnSpc>
          <a:spcPct val="90000"/>
        </a:lnSpc>
        <a:spcBef>
          <a:spcPts val="1142"/>
        </a:spcBef>
        <a:buFont typeface="Arial" panose="020B0604020202020204" pitchFamily="34" charset="0"/>
        <a:buChar char="•"/>
        <a:defRPr sz="4110" kern="1200">
          <a:solidFill>
            <a:schemeClr val="tx1"/>
          </a:solidFill>
          <a:latin typeface="+mn-lt"/>
          <a:ea typeface="+mn-ea"/>
          <a:cs typeface="+mn-cs"/>
        </a:defRPr>
      </a:lvl8pPr>
      <a:lvl9pPr marL="8874138" indent="-522008" algn="l" defTabSz="2088032" rtl="0" eaLnBrk="1" latinLnBrk="0" hangingPunct="1">
        <a:lnSpc>
          <a:spcPct val="90000"/>
        </a:lnSpc>
        <a:spcBef>
          <a:spcPts val="1142"/>
        </a:spcBef>
        <a:buFont typeface="Arial" panose="020B0604020202020204" pitchFamily="34" charset="0"/>
        <a:buChar char="•"/>
        <a:defRPr sz="411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088032" rtl="0" eaLnBrk="1" latinLnBrk="0" hangingPunct="1">
        <a:defRPr sz="4110" kern="1200">
          <a:solidFill>
            <a:schemeClr val="tx1"/>
          </a:solidFill>
          <a:latin typeface="+mn-lt"/>
          <a:ea typeface="+mn-ea"/>
          <a:cs typeface="+mn-cs"/>
        </a:defRPr>
      </a:lvl1pPr>
      <a:lvl2pPr marL="1044016" algn="l" defTabSz="2088032" rtl="0" eaLnBrk="1" latinLnBrk="0" hangingPunct="1">
        <a:defRPr sz="4110" kern="1200">
          <a:solidFill>
            <a:schemeClr val="tx1"/>
          </a:solidFill>
          <a:latin typeface="+mn-lt"/>
          <a:ea typeface="+mn-ea"/>
          <a:cs typeface="+mn-cs"/>
        </a:defRPr>
      </a:lvl2pPr>
      <a:lvl3pPr marL="2088032" algn="l" defTabSz="2088032" rtl="0" eaLnBrk="1" latinLnBrk="0" hangingPunct="1">
        <a:defRPr sz="4110" kern="1200">
          <a:solidFill>
            <a:schemeClr val="tx1"/>
          </a:solidFill>
          <a:latin typeface="+mn-lt"/>
          <a:ea typeface="+mn-ea"/>
          <a:cs typeface="+mn-cs"/>
        </a:defRPr>
      </a:lvl3pPr>
      <a:lvl4pPr marL="3132049" algn="l" defTabSz="2088032" rtl="0" eaLnBrk="1" latinLnBrk="0" hangingPunct="1">
        <a:defRPr sz="4110" kern="1200">
          <a:solidFill>
            <a:schemeClr val="tx1"/>
          </a:solidFill>
          <a:latin typeface="+mn-lt"/>
          <a:ea typeface="+mn-ea"/>
          <a:cs typeface="+mn-cs"/>
        </a:defRPr>
      </a:lvl4pPr>
      <a:lvl5pPr marL="4176065" algn="l" defTabSz="2088032" rtl="0" eaLnBrk="1" latinLnBrk="0" hangingPunct="1">
        <a:defRPr sz="4110" kern="1200">
          <a:solidFill>
            <a:schemeClr val="tx1"/>
          </a:solidFill>
          <a:latin typeface="+mn-lt"/>
          <a:ea typeface="+mn-ea"/>
          <a:cs typeface="+mn-cs"/>
        </a:defRPr>
      </a:lvl5pPr>
      <a:lvl6pPr marL="5220081" algn="l" defTabSz="2088032" rtl="0" eaLnBrk="1" latinLnBrk="0" hangingPunct="1">
        <a:defRPr sz="4110" kern="1200">
          <a:solidFill>
            <a:schemeClr val="tx1"/>
          </a:solidFill>
          <a:latin typeface="+mn-lt"/>
          <a:ea typeface="+mn-ea"/>
          <a:cs typeface="+mn-cs"/>
        </a:defRPr>
      </a:lvl6pPr>
      <a:lvl7pPr marL="6264097" algn="l" defTabSz="2088032" rtl="0" eaLnBrk="1" latinLnBrk="0" hangingPunct="1">
        <a:defRPr sz="4110" kern="1200">
          <a:solidFill>
            <a:schemeClr val="tx1"/>
          </a:solidFill>
          <a:latin typeface="+mn-lt"/>
          <a:ea typeface="+mn-ea"/>
          <a:cs typeface="+mn-cs"/>
        </a:defRPr>
      </a:lvl7pPr>
      <a:lvl8pPr marL="7308113" algn="l" defTabSz="2088032" rtl="0" eaLnBrk="1" latinLnBrk="0" hangingPunct="1">
        <a:defRPr sz="4110" kern="1200">
          <a:solidFill>
            <a:schemeClr val="tx1"/>
          </a:solidFill>
          <a:latin typeface="+mn-lt"/>
          <a:ea typeface="+mn-ea"/>
          <a:cs typeface="+mn-cs"/>
        </a:defRPr>
      </a:lvl8pPr>
      <a:lvl9pPr marL="8352130" algn="l" defTabSz="2088032" rtl="0" eaLnBrk="1" latinLnBrk="0" hangingPunct="1">
        <a:defRPr sz="411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.png"/><Relationship Id="rId18" Type="http://schemas.microsoft.com/office/2007/relationships/hdphoto" Target="../media/hdphoto3.wdp"/><Relationship Id="rId26" Type="http://schemas.microsoft.com/office/2007/relationships/hdphoto" Target="../media/hdphoto7.wdp"/><Relationship Id="rId3" Type="http://schemas.openxmlformats.org/officeDocument/2006/relationships/image" Target="../media/image1.png"/><Relationship Id="rId21" Type="http://schemas.openxmlformats.org/officeDocument/2006/relationships/image" Target="../media/image15.png"/><Relationship Id="rId34" Type="http://schemas.openxmlformats.org/officeDocument/2006/relationships/image" Target="../media/image21.png"/><Relationship Id="rId7" Type="http://schemas.openxmlformats.org/officeDocument/2006/relationships/image" Target="../media/image5.png"/><Relationship Id="rId12" Type="http://schemas.microsoft.com/office/2007/relationships/hdphoto" Target="../media/hdphoto1.wdp"/><Relationship Id="rId17" Type="http://schemas.openxmlformats.org/officeDocument/2006/relationships/image" Target="../media/image13.png"/><Relationship Id="rId25" Type="http://schemas.openxmlformats.org/officeDocument/2006/relationships/image" Target="../media/image17.png"/><Relationship Id="rId33" Type="http://schemas.microsoft.com/office/2007/relationships/hdphoto" Target="../media/hdphoto11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2.png"/><Relationship Id="rId20" Type="http://schemas.microsoft.com/office/2007/relationships/hdphoto" Target="../media/hdphoto4.wdp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microsoft.com/office/2007/relationships/hdphoto" Target="../media/hdphoto6.wdp"/><Relationship Id="rId32" Type="http://schemas.openxmlformats.org/officeDocument/2006/relationships/image" Target="../media/image20.png"/><Relationship Id="rId5" Type="http://schemas.openxmlformats.org/officeDocument/2006/relationships/image" Target="../media/image3.png"/><Relationship Id="rId15" Type="http://schemas.openxmlformats.org/officeDocument/2006/relationships/image" Target="../media/image11.png"/><Relationship Id="rId23" Type="http://schemas.openxmlformats.org/officeDocument/2006/relationships/image" Target="../media/image16.png"/><Relationship Id="rId28" Type="http://schemas.microsoft.com/office/2007/relationships/hdphoto" Target="../media/hdphoto8.wdp"/><Relationship Id="rId10" Type="http://schemas.openxmlformats.org/officeDocument/2006/relationships/image" Target="../media/image8.png"/><Relationship Id="rId19" Type="http://schemas.openxmlformats.org/officeDocument/2006/relationships/image" Target="../media/image14.png"/><Relationship Id="rId31" Type="http://schemas.microsoft.com/office/2007/relationships/hdphoto" Target="../media/hdphoto10.wdp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microsoft.com/office/2007/relationships/hdphoto" Target="../media/hdphoto2.wdp"/><Relationship Id="rId22" Type="http://schemas.microsoft.com/office/2007/relationships/hdphoto" Target="../media/hdphoto5.wdp"/><Relationship Id="rId27" Type="http://schemas.openxmlformats.org/officeDocument/2006/relationships/image" Target="../media/image18.png"/><Relationship Id="rId30" Type="http://schemas.microsoft.com/office/2007/relationships/hdphoto" Target="../media/hdphoto9.wdp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Box 192"/>
          <p:cNvSpPr txBox="1"/>
          <p:nvPr/>
        </p:nvSpPr>
        <p:spPr>
          <a:xfrm>
            <a:off x="648074" y="738036"/>
            <a:ext cx="806243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>
            <a:defPPr>
              <a:defRPr lang="en-US"/>
            </a:defPPr>
            <a:lvl1pPr algn="ctr"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sz="3200" dirty="0"/>
              <a:t>F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A3E7489-E162-0545-AE5D-F726B989D5D2}"/>
              </a:ext>
            </a:extLst>
          </p:cNvPr>
          <p:cNvGrpSpPr/>
          <p:nvPr/>
        </p:nvGrpSpPr>
        <p:grpSpPr>
          <a:xfrm>
            <a:off x="0" y="12907389"/>
            <a:ext cx="20545212" cy="6144071"/>
            <a:chOff x="-102706" y="13762871"/>
            <a:chExt cx="12768168" cy="3481620"/>
          </a:xfrm>
        </p:grpSpPr>
        <p:pic>
          <p:nvPicPr>
            <p:cNvPr id="147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462" y="14076139"/>
              <a:ext cx="3888000" cy="154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8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462" y="15696139"/>
              <a:ext cx="3888000" cy="154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9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7462" y="14076139"/>
              <a:ext cx="3888000" cy="154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0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5217" y="15696491"/>
              <a:ext cx="3888000" cy="154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1" name="Picture 3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77462" y="14076139"/>
              <a:ext cx="3888000" cy="154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2" name="Picture 3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77462" y="15696139"/>
              <a:ext cx="3888000" cy="154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3" name="TextBox 36"/>
            <p:cNvSpPr txBox="1"/>
            <p:nvPr/>
          </p:nvSpPr>
          <p:spPr>
            <a:xfrm rot="16200000">
              <a:off x="-62058" y="14692366"/>
              <a:ext cx="1548130" cy="286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2400" i="1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Cep78</a:t>
              </a:r>
              <a:r>
                <a:rPr kumimoji="1" lang="en-US" altLang="zh-CN" sz="2400" i="1" baseline="30000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+/-</a:t>
              </a:r>
              <a:endParaRPr kumimoji="1" lang="en-US" sz="2400" i="1" baseline="300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54" name="TextBox 36"/>
            <p:cNvSpPr txBox="1"/>
            <p:nvPr/>
          </p:nvSpPr>
          <p:spPr>
            <a:xfrm rot="16200000">
              <a:off x="-80463" y="16310980"/>
              <a:ext cx="1548130" cy="286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2400" i="1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Cep78</a:t>
              </a:r>
              <a:r>
                <a:rPr kumimoji="1" lang="en-US" altLang="zh-CN" sz="2400" i="1" baseline="30000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-/-</a:t>
              </a:r>
              <a:endParaRPr kumimoji="1" lang="en-US" sz="2400" i="1" baseline="300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73" name="TextBox 192"/>
            <p:cNvSpPr txBox="1"/>
            <p:nvPr/>
          </p:nvSpPr>
          <p:spPr>
            <a:xfrm>
              <a:off x="179917" y="13762871"/>
              <a:ext cx="806243" cy="348809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>
              <a:defPPr>
                <a:defRPr lang="en-US"/>
              </a:defPPr>
              <a:lvl1pPr algn="ctr">
                <a:defRPr sz="28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l"/>
              <a:r>
                <a:rPr lang="en-US" sz="3200" dirty="0"/>
                <a:t>H</a:t>
              </a:r>
            </a:p>
          </p:txBody>
        </p:sp>
        <p:sp>
          <p:nvSpPr>
            <p:cNvPr id="174" name="文本框 21"/>
            <p:cNvSpPr txBox="1"/>
            <p:nvPr/>
          </p:nvSpPr>
          <p:spPr>
            <a:xfrm>
              <a:off x="-102706" y="14058761"/>
              <a:ext cx="2340610" cy="279047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/>
              <a:r>
                <a:rPr kumimoji="1"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3M</a:t>
              </a:r>
            </a:p>
          </p:txBody>
        </p:sp>
        <p:sp>
          <p:nvSpPr>
            <p:cNvPr id="175" name="文本框 21"/>
            <p:cNvSpPr txBox="1"/>
            <p:nvPr/>
          </p:nvSpPr>
          <p:spPr>
            <a:xfrm>
              <a:off x="3880096" y="14058761"/>
              <a:ext cx="2340610" cy="279047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/>
              <a:r>
                <a:rPr kumimoji="1"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6M</a:t>
              </a:r>
            </a:p>
          </p:txBody>
        </p:sp>
        <p:sp>
          <p:nvSpPr>
            <p:cNvPr id="176" name="文本框 21"/>
            <p:cNvSpPr txBox="1"/>
            <p:nvPr/>
          </p:nvSpPr>
          <p:spPr>
            <a:xfrm>
              <a:off x="7818147" y="14058761"/>
              <a:ext cx="2340610" cy="279047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algn="ctr"/>
              <a:r>
                <a:rPr kumimoji="1"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9M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3339FCE-173A-114E-99A2-FF87C2B6B304}"/>
              </a:ext>
            </a:extLst>
          </p:cNvPr>
          <p:cNvGrpSpPr/>
          <p:nvPr/>
        </p:nvGrpSpPr>
        <p:grpSpPr>
          <a:xfrm>
            <a:off x="965710" y="954062"/>
            <a:ext cx="8804683" cy="11794107"/>
            <a:chOff x="10923392" y="524802"/>
            <a:chExt cx="5667375" cy="7515225"/>
          </a:xfrm>
        </p:grpSpPr>
        <p:grpSp>
          <p:nvGrpSpPr>
            <p:cNvPr id="159" name="组合 158"/>
            <p:cNvGrpSpPr/>
            <p:nvPr/>
          </p:nvGrpSpPr>
          <p:grpSpPr>
            <a:xfrm rot="5400000">
              <a:off x="9999467" y="1448727"/>
              <a:ext cx="7515225" cy="5667375"/>
              <a:chOff x="30950" y="528"/>
              <a:chExt cx="11835" cy="8925"/>
            </a:xfrm>
          </p:grpSpPr>
          <p:pic>
            <p:nvPicPr>
              <p:cNvPr id="160" name="Picture 3"/>
              <p:cNvPicPr>
                <a:picLocks noChangeArrowheads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31633" y="4996"/>
                <a:ext cx="3707" cy="36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61" name="Picture 3"/>
              <p:cNvPicPr>
                <a:picLocks noChangeArrowheads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31633" y="1170"/>
                <a:ext cx="3707" cy="36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62" name="Picture 3"/>
              <p:cNvPicPr>
                <a:picLocks noChangeArrowheads="1"/>
              </p:cNvPicPr>
              <p:nvPr/>
            </p:nvPicPr>
            <p:blipFill rotWithShape="1"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35344" y="4996"/>
                <a:ext cx="3707" cy="36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63" name="Picture 3"/>
              <p:cNvPicPr>
                <a:picLocks noChangeArrowheads="1"/>
              </p:cNvPicPr>
              <p:nvPr/>
            </p:nvPicPr>
            <p:blipFill rotWithShape="1">
              <a:blip r:embed="rId13" cstate="print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35344" y="1170"/>
                <a:ext cx="3707" cy="36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64" name="Picture 3"/>
              <p:cNvPicPr>
                <a:picLocks noChangeArrowheads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39094" y="4989"/>
                <a:ext cx="3712" cy="36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65" name="Picture 3"/>
              <p:cNvPicPr>
                <a:picLocks noChangeArrowheads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39083" y="1163"/>
                <a:ext cx="3712" cy="36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66" name="TextBox 36"/>
              <p:cNvSpPr txBox="1"/>
              <p:nvPr/>
            </p:nvSpPr>
            <p:spPr>
              <a:xfrm rot="16200000">
                <a:off x="29339" y="6661"/>
                <a:ext cx="3685" cy="4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2400" i="1" dirty="0"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rPr>
                  <a:t>Cep78</a:t>
                </a:r>
                <a:r>
                  <a:rPr kumimoji="1" lang="en-US" altLang="zh-CN" sz="2400" i="1" baseline="30000" dirty="0"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rPr>
                  <a:t>+/-</a:t>
                </a:r>
                <a:endParaRPr kumimoji="1" lang="en-US" sz="2400" i="1" baseline="30000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67" name="TextBox 36"/>
              <p:cNvSpPr txBox="1"/>
              <p:nvPr/>
            </p:nvSpPr>
            <p:spPr>
              <a:xfrm rot="16200000">
                <a:off x="29339" y="3088"/>
                <a:ext cx="3685" cy="4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2400" i="1" dirty="0"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rPr>
                  <a:t>Cep78</a:t>
                </a:r>
                <a:r>
                  <a:rPr kumimoji="1" lang="en-US" altLang="zh-CN" sz="2400" i="1" baseline="30000" dirty="0"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rPr>
                  <a:t>-/-</a:t>
                </a:r>
                <a:endParaRPr kumimoji="1" lang="zh-CN" altLang="en-US" sz="2400" i="1" baseline="30000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68" name="文本框 21"/>
              <p:cNvSpPr txBox="1"/>
              <p:nvPr/>
            </p:nvSpPr>
            <p:spPr>
              <a:xfrm rot="10800000">
                <a:off x="31538" y="8841"/>
                <a:ext cx="3686" cy="499"/>
              </a:xfrm>
              <a:prstGeom prst="rect">
                <a:avLst/>
              </a:prstGeom>
              <a:noFill/>
            </p:spPr>
            <p:txBody>
              <a:bodyPr wrap="square" lIns="121917" tIns="60958" rIns="121917" bIns="60958" rtlCol="0">
                <a:spAutoFit/>
              </a:bodyPr>
              <a:lstStyle/>
              <a:p>
                <a:pPr algn="ctr"/>
                <a:r>
                  <a:rPr kumimoji="1" lang="en-US" altLang="zh-CN" sz="2400" dirty="0"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rPr>
                  <a:t>Dark</a:t>
                </a:r>
              </a:p>
            </p:txBody>
          </p:sp>
          <p:cxnSp>
            <p:nvCxnSpPr>
              <p:cNvPr id="169" name="直接连接符 168"/>
              <p:cNvCxnSpPr>
                <a:cxnSpLocks/>
              </p:cNvCxnSpPr>
              <p:nvPr/>
            </p:nvCxnSpPr>
            <p:spPr>
              <a:xfrm rot="16200000">
                <a:off x="33467" y="6984"/>
                <a:ext cx="0" cy="362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0" name="文本框 21"/>
              <p:cNvSpPr txBox="1"/>
              <p:nvPr/>
            </p:nvSpPr>
            <p:spPr>
              <a:xfrm rot="10800000">
                <a:off x="35167" y="8954"/>
                <a:ext cx="7483" cy="499"/>
              </a:xfrm>
              <a:prstGeom prst="rect">
                <a:avLst/>
              </a:prstGeom>
              <a:noFill/>
            </p:spPr>
            <p:txBody>
              <a:bodyPr wrap="square" lIns="121917" tIns="60958" rIns="121917" bIns="60958" rtlCol="0">
                <a:spAutoFit/>
              </a:bodyPr>
              <a:lstStyle/>
              <a:p>
                <a:pPr algn="ctr"/>
                <a:r>
                  <a:rPr kumimoji="1" lang="en-US" altLang="zh-CN" sz="2400" dirty="0"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rPr>
                  <a:t>Light</a:t>
                </a:r>
              </a:p>
            </p:txBody>
          </p:sp>
          <p:cxnSp>
            <p:nvCxnSpPr>
              <p:cNvPr id="171" name="直接连接符 170"/>
              <p:cNvCxnSpPr>
                <a:cxnSpLocks/>
              </p:cNvCxnSpPr>
              <p:nvPr/>
            </p:nvCxnSpPr>
            <p:spPr>
              <a:xfrm rot="16200000">
                <a:off x="39061" y="5130"/>
                <a:ext cx="0" cy="733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2" name="TextBox 36"/>
              <p:cNvSpPr txBox="1"/>
              <p:nvPr/>
            </p:nvSpPr>
            <p:spPr>
              <a:xfrm rot="10800000">
                <a:off x="33418" y="528"/>
                <a:ext cx="7424" cy="4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2400" dirty="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  <a:sym typeface="+mn-ea"/>
                  </a:rPr>
                  <a:t>cone arrestin </a:t>
                </a:r>
                <a:r>
                  <a:rPr kumimoji="1" lang="en-US" altLang="zh-CN" sz="2400" dirty="0"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  <a:sym typeface="+mn-ea"/>
                  </a:rPr>
                  <a:t>/ </a:t>
                </a:r>
                <a:r>
                  <a:rPr kumimoji="1" lang="en-US" altLang="zh-CN" sz="2400" dirty="0">
                    <a:solidFill>
                      <a:srgbClr val="00B05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  <a:sym typeface="+mn-ea"/>
                  </a:rPr>
                  <a:t>PNA</a:t>
                </a:r>
                <a:r>
                  <a:rPr kumimoji="1" lang="en-US" altLang="zh-CN" sz="2400" dirty="0"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  <a:sym typeface="+mn-ea"/>
                  </a:rPr>
                  <a:t> / </a:t>
                </a:r>
                <a:r>
                  <a:rPr kumimoji="1" lang="en-US" altLang="zh-CN" sz="24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  <a:sym typeface="+mn-ea"/>
                  </a:rPr>
                  <a:t>Hoechst</a:t>
                </a:r>
                <a:endParaRPr kumimoji="1" lang="en-US" sz="2400" i="1" baseline="30000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60" name="直接连接符 170">
              <a:extLst>
                <a:ext uri="{FF2B5EF4-FFF2-40B4-BE49-F238E27FC236}">
                  <a16:creationId xmlns:a16="http://schemas.microsoft.com/office/drawing/2014/main" id="{669D51D3-5446-7C4D-A900-42A8EBA306F4}"/>
                </a:ext>
              </a:extLst>
            </p:cNvPr>
            <p:cNvCxnSpPr>
              <a:cxnSpLocks/>
            </p:cNvCxnSpPr>
            <p:nvPr/>
          </p:nvCxnSpPr>
          <p:spPr>
            <a:xfrm>
              <a:off x="16263781" y="972260"/>
              <a:ext cx="0" cy="702807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3" name="TextBox 192"/>
          <p:cNvSpPr txBox="1"/>
          <p:nvPr/>
        </p:nvSpPr>
        <p:spPr>
          <a:xfrm>
            <a:off x="804586" y="19061877"/>
            <a:ext cx="806243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>
            <a:defPPr>
              <a:defRPr lang="en-US"/>
            </a:defPPr>
            <a:lvl1pPr algn="ctr"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sz="3200" dirty="0"/>
              <a:t>L</a:t>
            </a: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D1871B6A-344B-454E-9A9E-646BFB23D820}"/>
              </a:ext>
            </a:extLst>
          </p:cNvPr>
          <p:cNvPicPr>
            <a:picLocks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36958" y="19908646"/>
            <a:ext cx="3060000" cy="3060000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3ACFBD38-1094-8349-836A-8A7C2E4FB7BE}"/>
              </a:ext>
            </a:extLst>
          </p:cNvPr>
          <p:cNvPicPr>
            <a:picLocks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 contrast="59000"/>
                    </a14:imgEffect>
                  </a14:imgLayer>
                </a14:imgProps>
              </a:ext>
            </a:extLst>
          </a:blip>
          <a:srcRect l="-284" t="-86" r="284" b="3208"/>
          <a:stretch/>
        </p:blipFill>
        <p:spPr>
          <a:xfrm flipH="1">
            <a:off x="10873208" y="19906915"/>
            <a:ext cx="3060000" cy="3060000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438F7D36-B59F-854D-833E-1BF2ABE30F68}"/>
              </a:ext>
            </a:extLst>
          </p:cNvPr>
          <p:cNvPicPr>
            <a:picLocks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258752" y="19906915"/>
            <a:ext cx="3060000" cy="3060000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C7E9B5A6-5EE7-EC49-B814-E9FB620E4882}"/>
              </a:ext>
            </a:extLst>
          </p:cNvPr>
          <p:cNvPicPr>
            <a:picLocks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rightnessContrast bright="25000" contrast="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04958" y="19908646"/>
            <a:ext cx="3060000" cy="3060000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736708E4-76C1-D442-9D63-1524A89E176F}"/>
              </a:ext>
            </a:extLst>
          </p:cNvPr>
          <p:cNvPicPr>
            <a:picLocks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68958" y="19906915"/>
            <a:ext cx="3060000" cy="3060000"/>
          </a:xfrm>
          <a:prstGeom prst="rect">
            <a:avLst/>
          </a:prstGeom>
        </p:spPr>
      </p:pic>
      <p:pic>
        <p:nvPicPr>
          <p:cNvPr id="73" name="Picture 3">
            <a:extLst>
              <a:ext uri="{FF2B5EF4-FFF2-40B4-BE49-F238E27FC236}">
                <a16:creationId xmlns:a16="http://schemas.microsoft.com/office/drawing/2014/main" id="{F02CD772-A09A-7042-AF2B-41EA682D24B6}"/>
              </a:ext>
            </a:extLst>
          </p:cNvPr>
          <p:cNvPicPr>
            <a:picLocks noChangeArrowheads="1"/>
          </p:cNvPicPr>
          <p:nvPr/>
        </p:nvPicPr>
        <p:blipFill rotWithShape="1"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000"/>
          <a:stretch/>
        </p:blipFill>
        <p:spPr bwMode="auto">
          <a:xfrm>
            <a:off x="1368958" y="23060515"/>
            <a:ext cx="3060000" cy="3060000"/>
          </a:xfrm>
          <a:prstGeom prst="rect">
            <a:avLst/>
          </a:prstGeom>
          <a:noFill/>
          <a:ln w="19050">
            <a:solidFill>
              <a:srgbClr val="C00000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" name="Picture 3">
            <a:extLst>
              <a:ext uri="{FF2B5EF4-FFF2-40B4-BE49-F238E27FC236}">
                <a16:creationId xmlns:a16="http://schemas.microsoft.com/office/drawing/2014/main" id="{E44FCC59-A636-BF4C-8A07-225FE712DFF1}"/>
              </a:ext>
            </a:extLst>
          </p:cNvPr>
          <p:cNvPicPr>
            <a:picLocks noChangeArrowheads="1"/>
          </p:cNvPicPr>
          <p:nvPr/>
        </p:nvPicPr>
        <p:blipFill rotWithShape="1">
          <a:blip r:embed="rId29" cstate="print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131" t="32535" r="33623" b="7465"/>
          <a:stretch/>
        </p:blipFill>
        <p:spPr bwMode="auto">
          <a:xfrm>
            <a:off x="4536504" y="23061800"/>
            <a:ext cx="3060000" cy="3060000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7" name="Picture 3">
            <a:extLst>
              <a:ext uri="{FF2B5EF4-FFF2-40B4-BE49-F238E27FC236}">
                <a16:creationId xmlns:a16="http://schemas.microsoft.com/office/drawing/2014/main" id="{9876F36D-227A-B946-9970-A2F97804652E}"/>
              </a:ext>
            </a:extLst>
          </p:cNvPr>
          <p:cNvPicPr>
            <a:picLocks noChangeArrowheads="1"/>
          </p:cNvPicPr>
          <p:nvPr/>
        </p:nvPicPr>
        <p:blipFill rotWithShape="1">
          <a:blip r:embed="rId29" cstate="print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148" t="35880" r="1607" b="4120"/>
          <a:stretch/>
        </p:blipFill>
        <p:spPr bwMode="auto">
          <a:xfrm>
            <a:off x="7704856" y="23061800"/>
            <a:ext cx="3060000" cy="3060000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3" name="TextBox 43">
            <a:extLst>
              <a:ext uri="{FF2B5EF4-FFF2-40B4-BE49-F238E27FC236}">
                <a16:creationId xmlns:a16="http://schemas.microsoft.com/office/drawing/2014/main" id="{02B935FD-41CE-7B47-B51B-30B669A0BB11}"/>
              </a:ext>
            </a:extLst>
          </p:cNvPr>
          <p:cNvSpPr txBox="1"/>
          <p:nvPr/>
        </p:nvSpPr>
        <p:spPr>
          <a:xfrm>
            <a:off x="720080" y="19895913"/>
            <a:ext cx="1901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3M</a:t>
            </a:r>
            <a:endParaRPr kumimoji="1" lang="en-US" altLang="zh-CN" sz="2400" baseline="30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84" name="TextBox 43">
            <a:extLst>
              <a:ext uri="{FF2B5EF4-FFF2-40B4-BE49-F238E27FC236}">
                <a16:creationId xmlns:a16="http://schemas.microsoft.com/office/drawing/2014/main" id="{FDAE6440-4EB4-4B4C-8FF8-F9C4C09CB724}"/>
              </a:ext>
            </a:extLst>
          </p:cNvPr>
          <p:cNvSpPr txBox="1"/>
          <p:nvPr/>
        </p:nvSpPr>
        <p:spPr>
          <a:xfrm>
            <a:off x="3931164" y="19895913"/>
            <a:ext cx="1901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dirty="0">
                <a:solidFill>
                  <a:schemeClr val="bg1"/>
                </a:solidFill>
                <a:highlight>
                  <a:srgbClr val="000000"/>
                </a:highlight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6M</a:t>
            </a:r>
            <a:endParaRPr kumimoji="1" lang="en-US" altLang="zh-CN" sz="2400" baseline="30000" dirty="0">
              <a:solidFill>
                <a:schemeClr val="bg1"/>
              </a:solidFill>
              <a:highlight>
                <a:srgbClr val="000000"/>
              </a:highlight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85" name="TextBox 43">
            <a:extLst>
              <a:ext uri="{FF2B5EF4-FFF2-40B4-BE49-F238E27FC236}">
                <a16:creationId xmlns:a16="http://schemas.microsoft.com/office/drawing/2014/main" id="{7909E4A4-0563-7343-98D8-07DA0269316F}"/>
              </a:ext>
            </a:extLst>
          </p:cNvPr>
          <p:cNvSpPr txBox="1"/>
          <p:nvPr/>
        </p:nvSpPr>
        <p:spPr>
          <a:xfrm>
            <a:off x="7099516" y="19895913"/>
            <a:ext cx="1901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9M</a:t>
            </a:r>
            <a:endParaRPr kumimoji="1" lang="en-US" altLang="zh-CN" sz="2400" baseline="30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86" name="TextBox 36">
            <a:extLst>
              <a:ext uri="{FF2B5EF4-FFF2-40B4-BE49-F238E27FC236}">
                <a16:creationId xmlns:a16="http://schemas.microsoft.com/office/drawing/2014/main" id="{A8EDA9BE-F219-6546-A908-6EC6AEEF510A}"/>
              </a:ext>
            </a:extLst>
          </p:cNvPr>
          <p:cNvSpPr txBox="1"/>
          <p:nvPr/>
        </p:nvSpPr>
        <p:spPr>
          <a:xfrm>
            <a:off x="4549002" y="19317386"/>
            <a:ext cx="31691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i="1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Cep78</a:t>
            </a:r>
            <a:r>
              <a:rPr kumimoji="1" lang="en-US" altLang="zh-CN" sz="2400" i="1" baseline="300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+/-</a:t>
            </a:r>
            <a:endParaRPr kumimoji="1" lang="en-US" sz="2400" i="1" baseline="300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87" name="TextBox 36">
            <a:extLst>
              <a:ext uri="{FF2B5EF4-FFF2-40B4-BE49-F238E27FC236}">
                <a16:creationId xmlns:a16="http://schemas.microsoft.com/office/drawing/2014/main" id="{CCE799FF-24DD-6043-A39F-81AE43356573}"/>
              </a:ext>
            </a:extLst>
          </p:cNvPr>
          <p:cNvSpPr txBox="1"/>
          <p:nvPr/>
        </p:nvSpPr>
        <p:spPr>
          <a:xfrm>
            <a:off x="13982050" y="19317386"/>
            <a:ext cx="31691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i="1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Cep78</a:t>
            </a:r>
            <a:r>
              <a:rPr kumimoji="1" lang="en-US" altLang="zh-CN" sz="2400" i="1" baseline="300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-/-</a:t>
            </a:r>
            <a:endParaRPr kumimoji="1" lang="zh-CN" altLang="en-US" sz="2400" i="1" baseline="300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23E1769-FDEF-EF42-A2F3-29FD8F3DCF59}"/>
              </a:ext>
            </a:extLst>
          </p:cNvPr>
          <p:cNvSpPr>
            <a:spLocks/>
          </p:cNvSpPr>
          <p:nvPr/>
        </p:nvSpPr>
        <p:spPr>
          <a:xfrm>
            <a:off x="2244744" y="20541519"/>
            <a:ext cx="1548000" cy="1548000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7" name="直线连接符 6">
            <a:extLst>
              <a:ext uri="{FF2B5EF4-FFF2-40B4-BE49-F238E27FC236}">
                <a16:creationId xmlns:a16="http://schemas.microsoft.com/office/drawing/2014/main" id="{105580AB-75B9-4E4A-94CF-223100E0C76E}"/>
              </a:ext>
            </a:extLst>
          </p:cNvPr>
          <p:cNvCxnSpPr>
            <a:cxnSpLocks/>
          </p:cNvCxnSpPr>
          <p:nvPr/>
        </p:nvCxnSpPr>
        <p:spPr>
          <a:xfrm flipH="1">
            <a:off x="1380648" y="22053688"/>
            <a:ext cx="864096" cy="1008112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线连接符 89">
            <a:extLst>
              <a:ext uri="{FF2B5EF4-FFF2-40B4-BE49-F238E27FC236}">
                <a16:creationId xmlns:a16="http://schemas.microsoft.com/office/drawing/2014/main" id="{F5FCE7FD-61A6-734C-8FB9-0C476087ACD1}"/>
              </a:ext>
            </a:extLst>
          </p:cNvPr>
          <p:cNvCxnSpPr>
            <a:cxnSpLocks/>
          </p:cNvCxnSpPr>
          <p:nvPr/>
        </p:nvCxnSpPr>
        <p:spPr>
          <a:xfrm>
            <a:off x="3828920" y="22125696"/>
            <a:ext cx="576064" cy="936104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>
            <a:extLst>
              <a:ext uri="{FF2B5EF4-FFF2-40B4-BE49-F238E27FC236}">
                <a16:creationId xmlns:a16="http://schemas.microsoft.com/office/drawing/2014/main" id="{A6E7E423-AA08-C54F-BC31-AFAD575A2E9B}"/>
              </a:ext>
            </a:extLst>
          </p:cNvPr>
          <p:cNvSpPr/>
          <p:nvPr/>
        </p:nvSpPr>
        <p:spPr>
          <a:xfrm>
            <a:off x="5341088" y="20973568"/>
            <a:ext cx="1548000" cy="1548000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93" name="直线连接符 92">
            <a:extLst>
              <a:ext uri="{FF2B5EF4-FFF2-40B4-BE49-F238E27FC236}">
                <a16:creationId xmlns:a16="http://schemas.microsoft.com/office/drawing/2014/main" id="{F2631EFC-FE05-F14A-9D7E-485BC4ED4189}"/>
              </a:ext>
            </a:extLst>
          </p:cNvPr>
          <p:cNvCxnSpPr>
            <a:cxnSpLocks/>
          </p:cNvCxnSpPr>
          <p:nvPr/>
        </p:nvCxnSpPr>
        <p:spPr>
          <a:xfrm flipH="1">
            <a:off x="4549000" y="22557744"/>
            <a:ext cx="792088" cy="504056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线连接符 93">
            <a:extLst>
              <a:ext uri="{FF2B5EF4-FFF2-40B4-BE49-F238E27FC236}">
                <a16:creationId xmlns:a16="http://schemas.microsoft.com/office/drawing/2014/main" id="{2F187114-3F5E-014A-A5DD-5AA03E6ACC8C}"/>
              </a:ext>
            </a:extLst>
          </p:cNvPr>
          <p:cNvCxnSpPr>
            <a:cxnSpLocks/>
          </p:cNvCxnSpPr>
          <p:nvPr/>
        </p:nvCxnSpPr>
        <p:spPr>
          <a:xfrm>
            <a:off x="6925264" y="22557744"/>
            <a:ext cx="648072" cy="504056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>
            <a:extLst>
              <a:ext uri="{FF2B5EF4-FFF2-40B4-BE49-F238E27FC236}">
                <a16:creationId xmlns:a16="http://schemas.microsoft.com/office/drawing/2014/main" id="{B6E38B86-498F-034B-9372-269BA416F1CA}"/>
              </a:ext>
            </a:extLst>
          </p:cNvPr>
          <p:cNvSpPr/>
          <p:nvPr/>
        </p:nvSpPr>
        <p:spPr>
          <a:xfrm>
            <a:off x="8422964" y="21117032"/>
            <a:ext cx="1462858" cy="1510311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98" name="直线连接符 97">
            <a:extLst>
              <a:ext uri="{FF2B5EF4-FFF2-40B4-BE49-F238E27FC236}">
                <a16:creationId xmlns:a16="http://schemas.microsoft.com/office/drawing/2014/main" id="{F2116E5C-24DF-6B42-A070-67EE5363E774}"/>
              </a:ext>
            </a:extLst>
          </p:cNvPr>
          <p:cNvCxnSpPr>
            <a:cxnSpLocks/>
          </p:cNvCxnSpPr>
          <p:nvPr/>
        </p:nvCxnSpPr>
        <p:spPr>
          <a:xfrm flipH="1">
            <a:off x="7717354" y="22557744"/>
            <a:ext cx="780191" cy="504056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线连接符 98">
            <a:extLst>
              <a:ext uri="{FF2B5EF4-FFF2-40B4-BE49-F238E27FC236}">
                <a16:creationId xmlns:a16="http://schemas.microsoft.com/office/drawing/2014/main" id="{21B22B20-40AA-6B48-9564-74942EF6F4FB}"/>
              </a:ext>
            </a:extLst>
          </p:cNvPr>
          <p:cNvCxnSpPr>
            <a:cxnSpLocks/>
          </p:cNvCxnSpPr>
          <p:nvPr/>
        </p:nvCxnSpPr>
        <p:spPr>
          <a:xfrm>
            <a:off x="9885824" y="22627511"/>
            <a:ext cx="780191" cy="503493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线连接符 11">
            <a:extLst>
              <a:ext uri="{FF2B5EF4-FFF2-40B4-BE49-F238E27FC236}">
                <a16:creationId xmlns:a16="http://schemas.microsoft.com/office/drawing/2014/main" id="{469CD8BB-C80C-8B4A-B614-5C344552357D}"/>
              </a:ext>
            </a:extLst>
          </p:cNvPr>
          <p:cNvCxnSpPr>
            <a:cxnSpLocks/>
          </p:cNvCxnSpPr>
          <p:nvPr/>
        </p:nvCxnSpPr>
        <p:spPr>
          <a:xfrm flipH="1">
            <a:off x="1368152" y="19821440"/>
            <a:ext cx="93610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" name="图片 101">
            <a:extLst>
              <a:ext uri="{FF2B5EF4-FFF2-40B4-BE49-F238E27FC236}">
                <a16:creationId xmlns:a16="http://schemas.microsoft.com/office/drawing/2014/main" id="{CD53129E-EA5E-C541-BC54-FEF25A86E3DD}"/>
              </a:ext>
            </a:extLst>
          </p:cNvPr>
          <p:cNvPicPr>
            <a:picLocks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rightnessContrast bright="20000" contrast="59000"/>
                    </a14:imgEffect>
                  </a14:imgLayer>
                </a14:imgProps>
              </a:ext>
            </a:extLst>
          </a:blip>
          <a:srcRect l="32017" t="31564" r="19668" b="21629"/>
          <a:stretch/>
        </p:blipFill>
        <p:spPr>
          <a:xfrm flipH="1">
            <a:off x="10873208" y="23060515"/>
            <a:ext cx="3060000" cy="3060000"/>
          </a:xfrm>
          <a:prstGeom prst="rect">
            <a:avLst/>
          </a:prstGeom>
          <a:ln w="19050">
            <a:solidFill>
              <a:srgbClr val="C00000"/>
            </a:solidFill>
          </a:ln>
        </p:spPr>
      </p:pic>
      <p:cxnSp>
        <p:nvCxnSpPr>
          <p:cNvPr id="103" name="直线连接符 102">
            <a:extLst>
              <a:ext uri="{FF2B5EF4-FFF2-40B4-BE49-F238E27FC236}">
                <a16:creationId xmlns:a16="http://schemas.microsoft.com/office/drawing/2014/main" id="{480C32F7-2C25-4E46-B66C-CDB7DE3E5BB4}"/>
              </a:ext>
            </a:extLst>
          </p:cNvPr>
          <p:cNvCxnSpPr>
            <a:cxnSpLocks/>
          </p:cNvCxnSpPr>
          <p:nvPr/>
        </p:nvCxnSpPr>
        <p:spPr>
          <a:xfrm flipH="1">
            <a:off x="10885704" y="19821440"/>
            <a:ext cx="942055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矩形 103">
            <a:extLst>
              <a:ext uri="{FF2B5EF4-FFF2-40B4-BE49-F238E27FC236}">
                <a16:creationId xmlns:a16="http://schemas.microsoft.com/office/drawing/2014/main" id="{08C873B9-269C-FF4B-9F8C-68F12143BE36}"/>
              </a:ext>
            </a:extLst>
          </p:cNvPr>
          <p:cNvSpPr/>
          <p:nvPr/>
        </p:nvSpPr>
        <p:spPr>
          <a:xfrm>
            <a:off x="11458352" y="20882776"/>
            <a:ext cx="1462858" cy="1510311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05" name="直线连接符 104">
            <a:extLst>
              <a:ext uri="{FF2B5EF4-FFF2-40B4-BE49-F238E27FC236}">
                <a16:creationId xmlns:a16="http://schemas.microsoft.com/office/drawing/2014/main" id="{935CBEDD-47CF-BA40-BF18-23F2C45EDA28}"/>
              </a:ext>
            </a:extLst>
          </p:cNvPr>
          <p:cNvCxnSpPr>
            <a:cxnSpLocks/>
          </p:cNvCxnSpPr>
          <p:nvPr/>
        </p:nvCxnSpPr>
        <p:spPr>
          <a:xfrm flipH="1">
            <a:off x="10825465" y="22475612"/>
            <a:ext cx="585143" cy="704890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线连接符 105">
            <a:extLst>
              <a:ext uri="{FF2B5EF4-FFF2-40B4-BE49-F238E27FC236}">
                <a16:creationId xmlns:a16="http://schemas.microsoft.com/office/drawing/2014/main" id="{361326CC-4815-F84E-8365-BD2333233CF7}"/>
              </a:ext>
            </a:extLst>
          </p:cNvPr>
          <p:cNvCxnSpPr>
            <a:cxnSpLocks/>
          </p:cNvCxnSpPr>
          <p:nvPr/>
        </p:nvCxnSpPr>
        <p:spPr>
          <a:xfrm>
            <a:off x="12921213" y="22393253"/>
            <a:ext cx="975239" cy="704890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9" name="图片 108">
            <a:extLst>
              <a:ext uri="{FF2B5EF4-FFF2-40B4-BE49-F238E27FC236}">
                <a16:creationId xmlns:a16="http://schemas.microsoft.com/office/drawing/2014/main" id="{321CE890-B3EE-9048-811F-C334D981FC5B}"/>
              </a:ext>
            </a:extLst>
          </p:cNvPr>
          <p:cNvPicPr>
            <a:picLocks/>
          </p:cNvPicPr>
          <p:nvPr/>
        </p:nvPicPr>
        <p:blipFill rotWithShape="1"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b="3202"/>
          <a:stretch/>
        </p:blipFill>
        <p:spPr>
          <a:xfrm rot="5400000" flipH="1">
            <a:off x="14054056" y="19906915"/>
            <a:ext cx="3060000" cy="3060000"/>
          </a:xfrm>
          <a:prstGeom prst="rect">
            <a:avLst/>
          </a:prstGeom>
        </p:spPr>
      </p:pic>
      <p:pic>
        <p:nvPicPr>
          <p:cNvPr id="110" name="图片 109">
            <a:extLst>
              <a:ext uri="{FF2B5EF4-FFF2-40B4-BE49-F238E27FC236}">
                <a16:creationId xmlns:a16="http://schemas.microsoft.com/office/drawing/2014/main" id="{80403D58-E602-DC4F-8DA4-F944659C0F1E}"/>
              </a:ext>
            </a:extLst>
          </p:cNvPr>
          <p:cNvPicPr>
            <a:picLocks/>
          </p:cNvPicPr>
          <p:nvPr/>
        </p:nvPicPr>
        <p:blipFill rotWithShape="1">
          <a:blip r:embed="rId34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31094" t="21989" r="20590" b="31204"/>
          <a:stretch/>
        </p:blipFill>
        <p:spPr>
          <a:xfrm rot="5400000" flipH="1">
            <a:off x="14054056" y="23061800"/>
            <a:ext cx="3060000" cy="3060000"/>
          </a:xfrm>
          <a:prstGeom prst="rect">
            <a:avLst/>
          </a:prstGeom>
          <a:ln w="19050">
            <a:solidFill>
              <a:srgbClr val="C00000"/>
            </a:solidFill>
          </a:ln>
        </p:spPr>
      </p:pic>
      <p:sp>
        <p:nvSpPr>
          <p:cNvPr id="112" name="矩形 111">
            <a:extLst>
              <a:ext uri="{FF2B5EF4-FFF2-40B4-BE49-F238E27FC236}">
                <a16:creationId xmlns:a16="http://schemas.microsoft.com/office/drawing/2014/main" id="{D4A350FC-3A06-BC4A-A2A3-CA0D0379A9FC}"/>
              </a:ext>
            </a:extLst>
          </p:cNvPr>
          <p:cNvSpPr/>
          <p:nvPr/>
        </p:nvSpPr>
        <p:spPr>
          <a:xfrm>
            <a:off x="14943697" y="20580680"/>
            <a:ext cx="1462858" cy="1510311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13" name="直线连接符 112">
            <a:extLst>
              <a:ext uri="{FF2B5EF4-FFF2-40B4-BE49-F238E27FC236}">
                <a16:creationId xmlns:a16="http://schemas.microsoft.com/office/drawing/2014/main" id="{A12AE53A-D52A-8E4F-8E05-64E42B869C11}"/>
              </a:ext>
            </a:extLst>
          </p:cNvPr>
          <p:cNvCxnSpPr>
            <a:cxnSpLocks/>
          </p:cNvCxnSpPr>
          <p:nvPr/>
        </p:nvCxnSpPr>
        <p:spPr>
          <a:xfrm flipH="1">
            <a:off x="13993975" y="22091158"/>
            <a:ext cx="877715" cy="1006986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线连接符 113">
            <a:extLst>
              <a:ext uri="{FF2B5EF4-FFF2-40B4-BE49-F238E27FC236}">
                <a16:creationId xmlns:a16="http://schemas.microsoft.com/office/drawing/2014/main" id="{48534BF4-9F78-4D41-AC3E-6173834127FA}"/>
              </a:ext>
            </a:extLst>
          </p:cNvPr>
          <p:cNvCxnSpPr>
            <a:cxnSpLocks/>
          </p:cNvCxnSpPr>
          <p:nvPr/>
        </p:nvCxnSpPr>
        <p:spPr>
          <a:xfrm>
            <a:off x="16334548" y="22091158"/>
            <a:ext cx="682667" cy="1006986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7" name="图片 116">
            <a:extLst>
              <a:ext uri="{FF2B5EF4-FFF2-40B4-BE49-F238E27FC236}">
                <a16:creationId xmlns:a16="http://schemas.microsoft.com/office/drawing/2014/main" id="{79FD0BAC-4E7F-A64C-93D5-13F80661174A}"/>
              </a:ext>
            </a:extLst>
          </p:cNvPr>
          <p:cNvPicPr>
            <a:picLocks/>
          </p:cNvPicPr>
          <p:nvPr/>
        </p:nvPicPr>
        <p:blipFill rotWithShape="1"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34913" t="6411" r="16771" b="45273"/>
          <a:stretch/>
        </p:blipFill>
        <p:spPr>
          <a:xfrm>
            <a:off x="17222408" y="23061800"/>
            <a:ext cx="3060000" cy="3060000"/>
          </a:xfrm>
          <a:prstGeom prst="rect">
            <a:avLst/>
          </a:prstGeom>
          <a:ln w="19050">
            <a:solidFill>
              <a:srgbClr val="C00000"/>
            </a:solidFill>
          </a:ln>
        </p:spPr>
      </p:pic>
      <p:sp>
        <p:nvSpPr>
          <p:cNvPr id="118" name="矩形 117">
            <a:extLst>
              <a:ext uri="{FF2B5EF4-FFF2-40B4-BE49-F238E27FC236}">
                <a16:creationId xmlns:a16="http://schemas.microsoft.com/office/drawing/2014/main" id="{ED36FF80-80BA-F242-91E9-E0BD0F63680A}"/>
              </a:ext>
            </a:extLst>
          </p:cNvPr>
          <p:cNvSpPr/>
          <p:nvPr/>
        </p:nvSpPr>
        <p:spPr>
          <a:xfrm>
            <a:off x="18075288" y="20681379"/>
            <a:ext cx="1462858" cy="1510311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19" name="直线连接符 118">
            <a:extLst>
              <a:ext uri="{FF2B5EF4-FFF2-40B4-BE49-F238E27FC236}">
                <a16:creationId xmlns:a16="http://schemas.microsoft.com/office/drawing/2014/main" id="{7C6B8620-6002-EA4F-8474-EA61D26DD038}"/>
              </a:ext>
            </a:extLst>
          </p:cNvPr>
          <p:cNvCxnSpPr>
            <a:cxnSpLocks/>
          </p:cNvCxnSpPr>
          <p:nvPr/>
        </p:nvCxnSpPr>
        <p:spPr>
          <a:xfrm flipH="1">
            <a:off x="17223091" y="22191857"/>
            <a:ext cx="780191" cy="906288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线连接符 119">
            <a:extLst>
              <a:ext uri="{FF2B5EF4-FFF2-40B4-BE49-F238E27FC236}">
                <a16:creationId xmlns:a16="http://schemas.microsoft.com/office/drawing/2014/main" id="{A9111E1A-7DA6-F348-88F9-38FC8BAB0FAB}"/>
              </a:ext>
            </a:extLst>
          </p:cNvPr>
          <p:cNvCxnSpPr>
            <a:cxnSpLocks/>
          </p:cNvCxnSpPr>
          <p:nvPr/>
        </p:nvCxnSpPr>
        <p:spPr>
          <a:xfrm>
            <a:off x="19466141" y="22191857"/>
            <a:ext cx="780191" cy="906288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线连接符 123">
            <a:extLst>
              <a:ext uri="{FF2B5EF4-FFF2-40B4-BE49-F238E27FC236}">
                <a16:creationId xmlns:a16="http://schemas.microsoft.com/office/drawing/2014/main" id="{DE13654D-67E1-824B-892A-4A1B630A6A6E}"/>
              </a:ext>
            </a:extLst>
          </p:cNvPr>
          <p:cNvCxnSpPr>
            <a:cxnSpLocks/>
          </p:cNvCxnSpPr>
          <p:nvPr/>
        </p:nvCxnSpPr>
        <p:spPr>
          <a:xfrm>
            <a:off x="19440625" y="22796048"/>
            <a:ext cx="487619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线连接符 125">
            <a:extLst>
              <a:ext uri="{FF2B5EF4-FFF2-40B4-BE49-F238E27FC236}">
                <a16:creationId xmlns:a16="http://schemas.microsoft.com/office/drawing/2014/main" id="{C52D4907-E76A-C148-9E51-0EF67733CF10}"/>
              </a:ext>
            </a:extLst>
          </p:cNvPr>
          <p:cNvCxnSpPr>
            <a:cxnSpLocks/>
          </p:cNvCxnSpPr>
          <p:nvPr/>
        </p:nvCxnSpPr>
        <p:spPr>
          <a:xfrm>
            <a:off x="19166626" y="25942120"/>
            <a:ext cx="975239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" name="TextBox 43">
            <a:extLst>
              <a:ext uri="{FF2B5EF4-FFF2-40B4-BE49-F238E27FC236}">
                <a16:creationId xmlns:a16="http://schemas.microsoft.com/office/drawing/2014/main" id="{0B67B252-44E7-044B-8B77-ACB28C635C1A}"/>
              </a:ext>
            </a:extLst>
          </p:cNvPr>
          <p:cNvSpPr txBox="1"/>
          <p:nvPr/>
        </p:nvSpPr>
        <p:spPr>
          <a:xfrm>
            <a:off x="10208356" y="19895913"/>
            <a:ext cx="1901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dirty="0">
                <a:solidFill>
                  <a:schemeClr val="bg1"/>
                </a:solidFill>
                <a:highlight>
                  <a:srgbClr val="000000"/>
                </a:highlight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3M</a:t>
            </a:r>
            <a:endParaRPr kumimoji="1" lang="en-US" altLang="zh-CN" sz="2400" baseline="30000" dirty="0">
              <a:solidFill>
                <a:schemeClr val="bg1"/>
              </a:solidFill>
              <a:highlight>
                <a:srgbClr val="000000"/>
              </a:highlight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57" name="TextBox 43">
            <a:extLst>
              <a:ext uri="{FF2B5EF4-FFF2-40B4-BE49-F238E27FC236}">
                <a16:creationId xmlns:a16="http://schemas.microsoft.com/office/drawing/2014/main" id="{D18D94DB-6B57-7948-8C09-199E3CCD28B2}"/>
              </a:ext>
            </a:extLst>
          </p:cNvPr>
          <p:cNvSpPr txBox="1"/>
          <p:nvPr/>
        </p:nvSpPr>
        <p:spPr>
          <a:xfrm>
            <a:off x="13376708" y="19895913"/>
            <a:ext cx="1901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dirty="0">
                <a:solidFill>
                  <a:schemeClr val="bg1"/>
                </a:solidFill>
                <a:highlight>
                  <a:srgbClr val="000000"/>
                </a:highlight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6M</a:t>
            </a:r>
            <a:endParaRPr kumimoji="1" lang="en-US" altLang="zh-CN" sz="2400" baseline="30000" dirty="0">
              <a:solidFill>
                <a:schemeClr val="bg1"/>
              </a:solidFill>
              <a:highlight>
                <a:srgbClr val="000000"/>
              </a:highlight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58" name="TextBox 43">
            <a:extLst>
              <a:ext uri="{FF2B5EF4-FFF2-40B4-BE49-F238E27FC236}">
                <a16:creationId xmlns:a16="http://schemas.microsoft.com/office/drawing/2014/main" id="{AACDD8E2-0C74-4C4A-A119-E0877D595BCA}"/>
              </a:ext>
            </a:extLst>
          </p:cNvPr>
          <p:cNvSpPr txBox="1"/>
          <p:nvPr/>
        </p:nvSpPr>
        <p:spPr>
          <a:xfrm>
            <a:off x="16617068" y="19895913"/>
            <a:ext cx="1901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dirty="0">
                <a:solidFill>
                  <a:schemeClr val="bg1"/>
                </a:solidFill>
                <a:highlight>
                  <a:srgbClr val="000000"/>
                </a:highlight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9M</a:t>
            </a:r>
            <a:endParaRPr kumimoji="1" lang="en-US" altLang="zh-CN" sz="2400" baseline="30000" dirty="0">
              <a:solidFill>
                <a:schemeClr val="bg1"/>
              </a:solidFill>
              <a:highlight>
                <a:srgbClr val="000000"/>
              </a:highlight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59" name="文本框 21">
            <a:extLst>
              <a:ext uri="{FF2B5EF4-FFF2-40B4-BE49-F238E27FC236}">
                <a16:creationId xmlns:a16="http://schemas.microsoft.com/office/drawing/2014/main" id="{ABB55024-6D9C-9143-8AB0-EFEB404749CA}"/>
              </a:ext>
            </a:extLst>
          </p:cNvPr>
          <p:cNvSpPr txBox="1"/>
          <p:nvPr/>
        </p:nvSpPr>
        <p:spPr>
          <a:xfrm>
            <a:off x="12745418" y="16291764"/>
            <a:ext cx="3766267" cy="49243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kumimoji="1"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9M</a:t>
            </a:r>
          </a:p>
        </p:txBody>
      </p:sp>
      <p:sp>
        <p:nvSpPr>
          <p:cNvPr id="272" name="文本框 21">
            <a:extLst>
              <a:ext uri="{FF2B5EF4-FFF2-40B4-BE49-F238E27FC236}">
                <a16:creationId xmlns:a16="http://schemas.microsoft.com/office/drawing/2014/main" id="{62FA52E0-B4B4-FD4B-AF31-961B688E15BF}"/>
              </a:ext>
            </a:extLst>
          </p:cNvPr>
          <p:cNvSpPr txBox="1"/>
          <p:nvPr/>
        </p:nvSpPr>
        <p:spPr>
          <a:xfrm>
            <a:off x="6336706" y="16291764"/>
            <a:ext cx="3766267" cy="49243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kumimoji="1"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6M</a:t>
            </a:r>
          </a:p>
        </p:txBody>
      </p:sp>
      <p:sp>
        <p:nvSpPr>
          <p:cNvPr id="281" name="文本框 21">
            <a:extLst>
              <a:ext uri="{FF2B5EF4-FFF2-40B4-BE49-F238E27FC236}">
                <a16:creationId xmlns:a16="http://schemas.microsoft.com/office/drawing/2014/main" id="{BE3768D7-8569-CF4B-A20E-1579541F880E}"/>
              </a:ext>
            </a:extLst>
          </p:cNvPr>
          <p:cNvSpPr txBox="1"/>
          <p:nvPr/>
        </p:nvSpPr>
        <p:spPr>
          <a:xfrm>
            <a:off x="1" y="16291764"/>
            <a:ext cx="3766267" cy="49243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kumimoji="1"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3M</a:t>
            </a:r>
          </a:p>
        </p:txBody>
      </p:sp>
    </p:spTree>
    <p:extLst>
      <p:ext uri="{BB962C8B-B14F-4D97-AF65-F5344CB8AC3E}">
        <p14:creationId xmlns:p14="http://schemas.microsoft.com/office/powerpoint/2010/main" val="3327152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7145</TotalTime>
  <Words>35</Words>
  <Application>Microsoft Macintosh PowerPoint</Application>
  <PresentationFormat>自定义</PresentationFormat>
  <Paragraphs>24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Xue</dc:creator>
  <cp:lastModifiedBy>天喻 祝</cp:lastModifiedBy>
  <cp:revision>43</cp:revision>
  <dcterms:created xsi:type="dcterms:W3CDTF">2020-08-18T12:37:00Z</dcterms:created>
  <dcterms:modified xsi:type="dcterms:W3CDTF">2023-01-29T13:11:47Z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88D3C4699B4D426D9AB7139827DF9BB0</vt:lpwstr>
  </property>
  <property fmtid="{D5CDD505-2E9C-101B-9397-08002B2CF9AE}" pid="3" name="KSOProductBuildVer">
    <vt:lpwstr>2052-11.1.0.10938</vt:lpwstr>
  </property>
</Properties>
</file>